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10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7DD3-DA50-4162-A85E-CD28300B86C1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6C92-025D-4AD2-B887-911F3678A0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7DD3-DA50-4162-A85E-CD28300B86C1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6C92-025D-4AD2-B887-911F3678A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7DD3-DA50-4162-A85E-CD28300B86C1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6C92-025D-4AD2-B887-911F3678A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7DD3-DA50-4162-A85E-CD28300B86C1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6C92-025D-4AD2-B887-911F3678A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7DD3-DA50-4162-A85E-CD28300B86C1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3616C92-025D-4AD2-B887-911F3678A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7DD3-DA50-4162-A85E-CD28300B86C1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6C92-025D-4AD2-B887-911F3678A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7DD3-DA50-4162-A85E-CD28300B86C1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6C92-025D-4AD2-B887-911F3678A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7DD3-DA50-4162-A85E-CD28300B86C1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6C92-025D-4AD2-B887-911F3678A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7DD3-DA50-4162-A85E-CD28300B86C1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6C92-025D-4AD2-B887-911F3678A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7DD3-DA50-4162-A85E-CD28300B86C1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6C92-025D-4AD2-B887-911F3678A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17DD3-DA50-4162-A85E-CD28300B86C1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16C92-025D-4AD2-B887-911F3678A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9917DD3-DA50-4162-A85E-CD28300B86C1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3616C92-025D-4AD2-B887-911F3678A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3.bp.blogspot.com/-cflIrbFO-gw/TaVQjeGOpeI/AAAAAAAAB6g/PcWSe767bpo/s1600/Los_Angeles_Dodgers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google.com/imgres?imgurl=http://i1.squidoocdn.com/resize/squidoo_images/250/draft_lens9272741module82184731photo_1264890160jackie_robinson_military.&amp;imgrefurl=http://www.squidoo.com/Jackie_Robinson&amp;usg=__3GIgIMCdI0KKjXG0n6w2cfxvh0c=&amp;h=352&amp;w=250&amp;sz=41&amp;hl=en&amp;start=3&amp;zoom=1&amp;um=1&amp;itbs=1&amp;tbnid=6S_D6REkRZt_eM:&amp;tbnh=120&amp;tbnw=85&amp;prev=/search?q=jackie+robinson+pictures+in+the+army&amp;um=1&amp;hl=en&amp;safe=active&amp;rls=com.microsoft:en-us&amp;biw=1259&amp;bih=651&amp;tbm=isch&amp;ei=g7q6Tdf1Iorv0gHPs7TXB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Jackie Robinson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Carson Rogers</a:t>
            </a:r>
            <a:endParaRPr lang="en-US" dirty="0"/>
          </a:p>
        </p:txBody>
      </p:sp>
    </p:spTree>
  </p:cSld>
  <p:clrMapOvr>
    <a:masterClrMapping/>
  </p:clrMapOvr>
  <p:transition spd="med">
    <p:dissolve/>
    <p:sndAc>
      <p:stSnd>
        <p:snd r:embed="rId2" name="bomb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Childhood/High School/College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8534400" cy="4419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Jackie was born on January 31</a:t>
            </a:r>
            <a:r>
              <a:rPr lang="en-US" baseline="30000" dirty="0" smtClean="0"/>
              <a:t>st</a:t>
            </a:r>
            <a:r>
              <a:rPr lang="en-US" dirty="0" smtClean="0"/>
              <a:t>, 1919</a:t>
            </a:r>
          </a:p>
          <a:p>
            <a:r>
              <a:rPr lang="en-US" dirty="0" smtClean="0"/>
              <a:t>When he was a little boy he moved to California</a:t>
            </a:r>
          </a:p>
          <a:p>
            <a:r>
              <a:rPr lang="en-US" dirty="0" smtClean="0"/>
              <a:t>In High School Jackie was really good at sports</a:t>
            </a:r>
          </a:p>
          <a:p>
            <a:r>
              <a:rPr lang="en-US" dirty="0" smtClean="0"/>
              <a:t>He went to UCLA for college</a:t>
            </a:r>
          </a:p>
          <a:p>
            <a:r>
              <a:rPr lang="en-US" dirty="0" smtClean="0"/>
              <a:t>In college he played Football, Basketball, Track, and Baseball</a:t>
            </a:r>
          </a:p>
          <a:p>
            <a:r>
              <a:rPr lang="en-US" dirty="0" smtClean="0"/>
              <a:t>He served in the U.S. Army from 1939 until 1941</a:t>
            </a:r>
          </a:p>
          <a:p>
            <a:r>
              <a:rPr lang="en-US" dirty="0" smtClean="0"/>
              <a:t>After serving in the Army he played Baseball for the Kansas City Monarchs all black Baseball team</a:t>
            </a:r>
          </a:p>
          <a:p>
            <a:r>
              <a:rPr lang="en-US" dirty="0" smtClean="0"/>
              <a:t>He married Rachel Jsum in 1946 they had three kids Sharon, Jackie Jr., and David</a:t>
            </a:r>
          </a:p>
          <a:p>
            <a:r>
              <a:rPr lang="en-US" dirty="0" smtClean="0"/>
              <a:t>Jackie signed a Baseball contract to play for the Dodgers</a:t>
            </a:r>
            <a:endParaRPr lang="en-US" dirty="0"/>
          </a:p>
        </p:txBody>
      </p:sp>
      <p:pic>
        <p:nvPicPr>
          <p:cNvPr id="4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75534" y="5257800"/>
            <a:ext cx="2120266" cy="1600201"/>
          </a:xfrm>
          <a:prstGeom prst="rect">
            <a:avLst/>
          </a:prstGeom>
          <a:noFill/>
        </p:spPr>
      </p:pic>
      <p:pic>
        <p:nvPicPr>
          <p:cNvPr id="3074" name="Picture 2" descr="http://t3.gstatic.com/images?q=tbn:ANd9GcTsQDF8ETg0UGkmtGIQQZlN-1HMAA_qMpJhG88-uJEVUD8XI-GYMIoMZQ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15200" y="228600"/>
            <a:ext cx="1143000" cy="1613648"/>
          </a:xfrm>
          <a:prstGeom prst="rect">
            <a:avLst/>
          </a:prstGeom>
          <a:noFill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3246120"/>
          <a:ext cx="6096000" cy="36576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335280">
                <a:tc>
                  <a:txBody>
                    <a:bodyPr/>
                    <a:lstStyle/>
                    <a:p>
                      <a:pPr marL="0" marR="0" rtl="0">
                        <a:spcBef>
                          <a:spcPts val="0"/>
                        </a:spcBef>
                      </a:pPr>
                      <a:endParaRPr lang="en-US" dirty="0" smtClean="0">
                        <a:solidFill>
                          <a:srgbClr val="CC111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3246120"/>
          <a:ext cx="6096000" cy="36576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marL="0" marR="0" rtl="0">
                        <a:spcBef>
                          <a:spcPts val="0"/>
                        </a:spcBef>
                      </a:pPr>
                      <a:endParaRPr lang="en-US" dirty="0">
                        <a:solidFill>
                          <a:srgbClr val="CC111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0" y="3246120"/>
          <a:ext cx="6096000" cy="36576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marL="0" marR="0" rtl="0">
                        <a:spcBef>
                          <a:spcPts val="0"/>
                        </a:spcBef>
                      </a:pPr>
                      <a:endParaRPr lang="en-US" dirty="0">
                        <a:solidFill>
                          <a:srgbClr val="CC1111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Rachel earned a nursing degree at UCLA then earned her master’s degree from N.Y. University</a:t>
            </a:r>
          </a:p>
          <a:p>
            <a:r>
              <a:rPr lang="en-US" dirty="0" smtClean="0"/>
              <a:t>Their first child Jackie Jr. born on 1946, Second Sharon born on 1950, and their last David born in 1952</a:t>
            </a:r>
          </a:p>
          <a:p>
            <a:r>
              <a:rPr lang="en-US" dirty="0" smtClean="0"/>
              <a:t>Jackie Jr. volunteered to or the Army, he was shipped out to face combat in Vietnam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Achievements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Jackie Robinson was in the Baseball Hall of Fame</a:t>
            </a:r>
          </a:p>
          <a:p>
            <a:r>
              <a:rPr lang="en-US" dirty="0" smtClean="0"/>
              <a:t>He was elected to the Major Leagues All-Century Team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</TotalTime>
  <Words>185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Jackie Robinson</vt:lpstr>
      <vt:lpstr>Childhood/High School/College</vt:lpstr>
      <vt:lpstr>Family</vt:lpstr>
      <vt:lpstr>Achievements</vt:lpstr>
    </vt:vector>
  </TitlesOfParts>
  <Company>Lakeview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Jackie Robinson</dc:title>
  <dc:creator>mbsharp</dc:creator>
  <cp:lastModifiedBy>mbsharp</cp:lastModifiedBy>
  <cp:revision>7</cp:revision>
  <dcterms:created xsi:type="dcterms:W3CDTF">2011-04-27T13:15:32Z</dcterms:created>
  <dcterms:modified xsi:type="dcterms:W3CDTF">2011-05-19T14:07:28Z</dcterms:modified>
</cp:coreProperties>
</file>